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9" r:id="rId4"/>
    <p:sldId id="271"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83" r:id="rId26"/>
    <p:sldId id="286" r:id="rId27"/>
    <p:sldId id="284" r:id="rId28"/>
    <p:sldId id="285" r:id="rId29"/>
    <p:sldId id="287" r:id="rId30"/>
    <p:sldId id="288" r:id="rId31"/>
    <p:sldId id="292"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97" d="100"/>
          <a:sy n="97" d="100"/>
        </p:scale>
        <p:origin x="11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6/23/2019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6/23/2019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smtClean="0">
                <a:solidFill>
                  <a:schemeClr val="bg1"/>
                </a:solidFill>
              </a:rPr>
              <a:t>Compute layer, helps with business-specific rules</a:t>
            </a:r>
          </a:p>
          <a:p>
            <a:pPr marL="0" indent="0">
              <a:buNone/>
            </a:pPr>
            <a:r>
              <a:rPr lang="en-US" dirty="0" smtClean="0">
                <a:solidFill>
                  <a:schemeClr val="bg1"/>
                </a:solidFill>
              </a:rPr>
              <a:t>Commoditized programming </a:t>
            </a:r>
          </a:p>
          <a:p>
            <a:pPr marL="0" indent="0">
              <a:buNone/>
            </a:pPr>
            <a:r>
              <a:rPr lang="en-US" dirty="0" smtClean="0">
                <a:solidFill>
                  <a:schemeClr val="bg1"/>
                </a:solidFill>
              </a:rPr>
              <a:t>One stop shop for mobile, 3</a:t>
            </a:r>
            <a:r>
              <a:rPr lang="en-US" baseline="30000" dirty="0" smtClean="0">
                <a:solidFill>
                  <a:schemeClr val="bg1"/>
                </a:solidFill>
              </a:rPr>
              <a:t>rd</a:t>
            </a:r>
            <a:r>
              <a:rPr lang="en-US" dirty="0" smtClean="0">
                <a:solidFill>
                  <a:schemeClr val="bg1"/>
                </a:solidFill>
              </a:rPr>
              <a:t> party, web, </a:t>
            </a:r>
            <a:r>
              <a:rPr lang="en-US" dirty="0" err="1" smtClean="0">
                <a:solidFill>
                  <a:schemeClr val="bg1"/>
                </a:solidFill>
              </a:rPr>
              <a:t>IoT</a:t>
            </a:r>
            <a:endParaRPr lang="en-US" dirty="0" smtClean="0">
              <a:solidFill>
                <a:schemeClr val="bg1"/>
              </a:solidFill>
            </a:endParaRPr>
          </a:p>
          <a:p>
            <a:pPr marL="0" indent="0">
              <a:buNone/>
            </a:pPr>
            <a:r>
              <a:rPr lang="en-US" dirty="0" smtClean="0">
                <a:solidFill>
                  <a:schemeClr val="bg1"/>
                </a:solidFill>
              </a:rPr>
              <a:t>Security via IAM or in logic</a:t>
            </a:r>
          </a:p>
          <a:p>
            <a:pPr marL="0" indent="0">
              <a:buNone/>
            </a:pPr>
            <a:r>
              <a:rPr lang="en-US" dirty="0" smtClean="0">
                <a:solidFill>
                  <a:schemeClr val="bg1"/>
                </a:solidFill>
              </a:rPr>
              <a:t>Triggered by events or scheduled via </a:t>
            </a:r>
            <a:r>
              <a:rPr lang="en-US" dirty="0" err="1" smtClean="0">
                <a:solidFill>
                  <a:schemeClr val="bg1"/>
                </a:solidFill>
              </a:rPr>
              <a:t>CloudWatch</a:t>
            </a:r>
            <a:endParaRPr lang="en-US" dirty="0" smtClean="0">
              <a:solidFill>
                <a:schemeClr val="bg1"/>
              </a:solidFill>
            </a:endParaRPr>
          </a:p>
          <a:p>
            <a:endParaRPr lang="en-US" dirty="0" smtClean="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Tree>
    <p:extLst>
      <p:ext uri="{BB962C8B-B14F-4D97-AF65-F5344CB8AC3E}">
        <p14:creationId xmlns:p14="http://schemas.microsoft.com/office/powerpoint/2010/main" val="191470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386859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4551-48F0-4164-A79A-D8161EF5707F}"/>
              </a:ext>
            </a:extLst>
          </p:cNvPr>
          <p:cNvSpPr>
            <a:spLocks noGrp="1"/>
          </p:cNvSpPr>
          <p:nvPr>
            <p:ph type="title"/>
          </p:nvPr>
        </p:nvSpPr>
        <p:spPr/>
        <p:txBody>
          <a:bodyPr/>
          <a:lstStyle/>
          <a:p>
            <a:r>
              <a:rPr lang="en-US" dirty="0"/>
              <a:t>Demo Time!</a:t>
            </a:r>
          </a:p>
        </p:txBody>
      </p:sp>
      <p:sp>
        <p:nvSpPr>
          <p:cNvPr id="3" name="Content Placeholder 2">
            <a:extLst>
              <a:ext uri="{FF2B5EF4-FFF2-40B4-BE49-F238E27FC236}">
                <a16:creationId xmlns:a16="http://schemas.microsoft.com/office/drawing/2014/main" id="{0835CA2E-3CB4-474C-9B11-C0426545ECA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2126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9232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549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TotalTime>
  <Words>797</Words>
  <Application>Microsoft Office PowerPoint</Application>
  <PresentationFormat>Widescreen</PresentationFormat>
  <Paragraphs>194</Paragraphs>
  <Slides>32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Calibri Light</vt:lpstr>
      <vt:lpstr>Inherit</vt:lpstr>
      <vt:lpstr>Office Theme</vt:lpstr>
      <vt:lpstr>AWS Serverless</vt:lpstr>
      <vt:lpstr>Outline</vt:lpstr>
      <vt:lpstr>Rob Koch</vt:lpstr>
      <vt:lpstr>Matthew Bonig</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S3</vt:lpstr>
      <vt:lpstr>API Gateway</vt:lpstr>
      <vt:lpstr>Cognito</vt:lpstr>
      <vt:lpstr>X-Ray</vt:lpstr>
      <vt:lpstr>Step Functions</vt:lpstr>
      <vt:lpstr>Demo Time!</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Koch, Robert</cp:lastModifiedBy>
  <cp:revision>5</cp:revision>
  <dcterms:created xsi:type="dcterms:W3CDTF">2019-06-22T21:26:54Z</dcterms:created>
  <dcterms:modified xsi:type="dcterms:W3CDTF">2019-06-23T16:07:34Z</dcterms:modified>
</cp:coreProperties>
</file>